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63" r:id="rId2"/>
    <p:sldId id="464" r:id="rId3"/>
    <p:sldId id="465" r:id="rId4"/>
    <p:sldId id="466" r:id="rId5"/>
    <p:sldId id="467" r:id="rId6"/>
    <p:sldId id="4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941" y="2537943"/>
            <a:ext cx="8590208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233. LEITUNG KHUAVAK IN JESUH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Light of the World is Jesus </a:t>
            </a:r>
          </a:p>
          <a:p>
            <a:r>
              <a:rPr lang="en-US" sz="1500" dirty="0"/>
              <a:t>John 12:46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674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3050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4581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5192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muhkikna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3056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171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203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233. LEITUNG KHUAVAK IN JESUH HI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2018-12-14T14:30:20Z</dcterms:modified>
</cp:coreProperties>
</file>